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4" r:id="rId4"/>
    <p:sldId id="267" r:id="rId5"/>
    <p:sldId id="265" r:id="rId6"/>
    <p:sldId id="268" r:id="rId7"/>
    <p:sldId id="258" r:id="rId8"/>
    <p:sldId id="283" r:id="rId9"/>
    <p:sldId id="280" r:id="rId10"/>
    <p:sldId id="282" r:id="rId11"/>
    <p:sldId id="26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884F26-F88D-43FC-882D-312C37D5D2F2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A8F100-F535-43B8-B71C-95DE2023EC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8024" y="3933056"/>
            <a:ext cx="4029076" cy="1470025"/>
          </a:xfrm>
        </p:spPr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SAMODZIELNY PUBLICZNY</a:t>
            </a:r>
            <a:b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ZAKŁAD OPIEKI ZDROWOTNEJ</a:t>
            </a:r>
            <a:b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SZKÓŁ WYŻSZYCH W SZCZECINIE</a:t>
            </a:r>
            <a:b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DBAMY O TWOJE ZDROWIE</a:t>
            </a:r>
            <a:r>
              <a:rPr lang="pl-PL" sz="3000" dirty="0"/>
              <a:t/>
            </a:r>
            <a:br>
              <a:rPr lang="pl-PL" sz="3000" dirty="0"/>
            </a:br>
            <a:endParaRPr lang="pl-PL" sz="3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sz="2500" b="1" dirty="0"/>
          </a:p>
        </p:txBody>
      </p:sp>
      <p:sp>
        <p:nvSpPr>
          <p:cNvPr id="14338" name="AutoShape 2" descr="https://poczta.wp.pl/api/v1/imgconv/b75dfdfb0f347a5aa20acc8e/1.2/XxY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C:\Users\PUM\Desktop\SP ZOZ1\Przychod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SP ZOZ Szkół Wyższych w Szczecinie posiada certyfikat ISO 9001:2015</a:t>
            </a:r>
            <a:endParaRPr lang="pl-PL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57232"/>
            <a:ext cx="600076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ZAPRASZAMY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braz mo&amp;zdot;e zawiera&amp;cacute;: drzewo, ro&amp;sacute;lina, trawa, niebo, dom, na zewn&amp;aogon;trz i przyr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148065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786314" y="1928802"/>
            <a:ext cx="4357686" cy="4572032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91 885 48 10, 501749768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- rejestracja     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Poradnie: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Ginekologia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Dermatologia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Kardiologia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Pulmonologia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Reumatologia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Pediatria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Psychologia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Psychiatria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Gabinet USG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Gabinet EKG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Spirometria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PRZYCHODNIA </a:t>
            </a:r>
            <a:br>
              <a:rPr lang="pl-PL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ul. Bohaterów Warszawy 51, 70-342 Szczecin</a:t>
            </a:r>
            <a:endParaRPr lang="pl-PL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pzozsw.pl/assets/img/galeria/przychodnia_zut_ps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357718" cy="308610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148478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Podstawowa Opieka Zdrowotna</a:t>
            </a:r>
            <a:endParaRPr lang="pl-PL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86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5050904" cy="25906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400" b="1" dirty="0" smtClean="0">
                <a:latin typeface="Times New Roman" pitchFamily="18" charset="0"/>
                <a:cs typeface="Times New Roman" pitchFamily="18" charset="0"/>
              </a:rPr>
              <a:t>91 444 28 70 – 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rejestracja</a:t>
            </a:r>
          </a:p>
          <a:p>
            <a:pPr algn="ctr"/>
            <a:r>
              <a:rPr lang="pl-PL" sz="3400" b="1" dirty="0" smtClean="0">
                <a:latin typeface="Times New Roman" pitchFamily="18" charset="0"/>
                <a:cs typeface="Times New Roman" pitchFamily="18" charset="0"/>
              </a:rPr>
              <a:t>91 444 28 68 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- stomatologia</a:t>
            </a:r>
            <a:r>
              <a:rPr lang="pl-PL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4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400" b="1" u="sng" dirty="0" smtClean="0">
                <a:latin typeface="Times New Roman" pitchFamily="18" charset="0"/>
                <a:cs typeface="Times New Roman" pitchFamily="18" charset="0"/>
              </a:rPr>
              <a:t>Poradnie:</a:t>
            </a:r>
          </a:p>
          <a:p>
            <a:pPr algn="ctr"/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Stomatologiczna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PRZYCHODNIA </a:t>
            </a:r>
            <a:br>
              <a:rPr lang="pl-PL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ul. Bohaterów Warszawy 75 , </a:t>
            </a:r>
            <a:r>
              <a:rPr lang="pl-PL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71- </a:t>
            </a:r>
            <a:r>
              <a:rPr lang="pl-PL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061 Szczecin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 descr="http://www.spzozsw.pl/assets/img/galeria/przychodnia_us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23528" y="134076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Podstawowa Opieka Zdrowotna</a:t>
            </a:r>
            <a:endParaRPr lang="pl-PL" sz="2400" dirty="0"/>
          </a:p>
        </p:txBody>
      </p:sp>
      <p:pic>
        <p:nvPicPr>
          <p:cNvPr id="9218" name="Picture 2" descr="Znalezione obrazy dla zapytania stomatologia sen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4292803"/>
          </a:xfrm>
        </p:spPr>
        <p:txBody>
          <a:bodyPr>
            <a:normAutofit fontScale="62500" lnSpcReduction="20000"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91 885 48 20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 - rejestracja     </a:t>
            </a:r>
          </a:p>
          <a:p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200" b="1" u="sng" dirty="0" smtClean="0">
                <a:latin typeface="Times New Roman" pitchFamily="18" charset="0"/>
                <a:cs typeface="Times New Roman" pitchFamily="18" charset="0"/>
              </a:rPr>
              <a:t>Poradnie:</a:t>
            </a:r>
            <a:endParaRPr lang="pl-PL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Chirurgia ogólna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Neurologia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Okulistyka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Otolaryngologia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Komisja Lekarska dla studentów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Gabinet USG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Gabinet EKG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Pracownia RTG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Laboratorium analityczne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PRZYCHODNIA SPECJALISTYCZNA Al. Wojska Polskiego 97, 70-481 Szczecin </a:t>
            </a:r>
            <a:endParaRPr lang="pl-PL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UM\Desktop\SP ZOZ\21167617_153136295269096_179292566502293332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314" y="2924945"/>
            <a:ext cx="4476811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563888" y="162880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Podstawowa Opieka Zdrowotna</a:t>
            </a:r>
            <a:endParaRPr lang="pl-PL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28802"/>
            <a:ext cx="2962672" cy="4078489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91 452 58 08,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91 455 39 87,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507 807 582-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rejestracja  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Usługi: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Masaże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Krioterapia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Światłoterapia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Elektrolecznictwo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Hydroterapia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Kinezyterapia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Terapia manualna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PRZYCHODNIA REHABILITACJI I FIZJOTERAPII</a:t>
            </a:r>
            <a:br>
              <a:rPr lang="pl-PL" sz="3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ul. Chopina 51A, 70-450 Szczecin</a:t>
            </a:r>
            <a:endParaRPr lang="pl-PL" sz="35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spzozsw.pl/assets/img/galeria/przychodnia_zut_ar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PUM\Desktop\SP ZOZ1\tło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4143967"/>
          </a:xfrm>
          <a:prstGeom prst="rect">
            <a:avLst/>
          </a:prstGeom>
          <a:noFill/>
        </p:spPr>
      </p:pic>
      <p:pic>
        <p:nvPicPr>
          <p:cNvPr id="5" name="Picture 2" descr="C:\Users\PUM\Desktop\SP ZOZ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3786182" cy="37387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2500306"/>
            <a:ext cx="3400420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Bezpłatne szczepienia przeciw grypie</a:t>
            </a:r>
            <a:endParaRPr lang="pl-PL" sz="3600" dirty="0"/>
          </a:p>
        </p:txBody>
      </p:sp>
      <p:pic>
        <p:nvPicPr>
          <p:cNvPr id="2050" name="Picture 2" descr="C:\Users\PUM\Desktop\Nowy folder (2)\gryp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PLANUJESZ WYJAZD? ZASZCZEP SIĘ</a:t>
            </a:r>
            <a:endParaRPr lang="pl-P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Obraz mo&amp;zdot;e zawiera&amp;cacute;: tekst"/>
          <p:cNvPicPr>
            <a:picLocks noChangeAspect="1" noChangeArrowheads="1"/>
          </p:cNvPicPr>
          <p:nvPr/>
        </p:nvPicPr>
        <p:blipFill>
          <a:blip r:embed="rId2" cstate="print"/>
          <a:srcRect b="19452"/>
          <a:stretch>
            <a:fillRect/>
          </a:stretch>
        </p:blipFill>
        <p:spPr bwMode="auto">
          <a:xfrm>
            <a:off x="0" y="1988840"/>
            <a:ext cx="9143999" cy="272604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11560" y="4077072"/>
            <a:ext cx="295232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772" name="AutoShape 4" descr="Znalezione obrazy dla zapytania palma"/>
          <p:cNvSpPr>
            <a:spLocks noChangeAspect="1" noChangeArrowheads="1"/>
          </p:cNvSpPr>
          <p:nvPr/>
        </p:nvSpPr>
        <p:spPr bwMode="auto">
          <a:xfrm>
            <a:off x="155575" y="-1127125"/>
            <a:ext cx="38766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4" name="AutoShape 6" descr="Znalezione obrazy dla zapytania palma"/>
          <p:cNvSpPr>
            <a:spLocks noChangeAspect="1" noChangeArrowheads="1"/>
          </p:cNvSpPr>
          <p:nvPr/>
        </p:nvSpPr>
        <p:spPr bwMode="auto">
          <a:xfrm>
            <a:off x="155575" y="-1127125"/>
            <a:ext cx="38766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6" name="Picture 8" descr="Znalezione obrazy dla zapytania pal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387667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518</TotalTime>
  <Words>60</Words>
  <Application>Microsoft Office PowerPoint</Application>
  <PresentationFormat>Pokaz na ekranie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Lucida Sans Unicode</vt:lpstr>
      <vt:lpstr>Times New Roman</vt:lpstr>
      <vt:lpstr>Verdana</vt:lpstr>
      <vt:lpstr>Wingdings 2</vt:lpstr>
      <vt:lpstr>Wingdings 3</vt:lpstr>
      <vt:lpstr>Hol</vt:lpstr>
      <vt:lpstr>SAMODZIELNY PUBLICZNY ZAKŁAD OPIEKI ZDROWOTNEJ SZKÓŁ WYŻSZYCH W SZCZECINIE  - DBAMY O TWOJE ZDROWIE </vt:lpstr>
      <vt:lpstr>PRZYCHODNIA  ul. Bohaterów Warszawy 51, 70-342 Szczecin</vt:lpstr>
      <vt:lpstr>Prezentacja programu PowerPoint</vt:lpstr>
      <vt:lpstr>PRZYCHODNIA  ul. Bohaterów Warszawy 75 , 71- 061 Szczecin   </vt:lpstr>
      <vt:lpstr> PRZYCHODNIA SPECJALISTYCZNA Al. Wojska Polskiego 97, 70-481 Szczecin </vt:lpstr>
      <vt:lpstr>PRZYCHODNIA REHABILITACJI I FIZJOTERAPII ul. Chopina 51A, 70-450 Szczecin</vt:lpstr>
      <vt:lpstr>Prezentacja programu PowerPoint</vt:lpstr>
      <vt:lpstr>Bezpłatne szczepienia przeciw grypie</vt:lpstr>
      <vt:lpstr>PLANUJESZ WYJAZD? ZASZCZEP SIĘ</vt:lpstr>
      <vt:lpstr>SP ZOZ Szkół Wyższych w Szczecinie posiada certyfikat ISO 9001:2015</vt:lpstr>
      <vt:lpstr>ZAPRASZAMY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SAMODZIELNY PUBLICZNY ZAKŁAD OPIEKI ZDROWOTNEJ SZKÓŁ WYŻSZYCH W SZCZECINIE  - DBAMY O TWOJE ZDROWIE</dc:title>
  <dc:creator>PUM</dc:creator>
  <cp:lastModifiedBy>Kamila</cp:lastModifiedBy>
  <cp:revision>57</cp:revision>
  <dcterms:created xsi:type="dcterms:W3CDTF">2017-09-24T12:31:33Z</dcterms:created>
  <dcterms:modified xsi:type="dcterms:W3CDTF">2019-11-28T09:10:08Z</dcterms:modified>
</cp:coreProperties>
</file>